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9F7C0-8822-60AF-B71A-8377F22C988F}" v="19" dt="2026-09-28T19:27:58.1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F8CDED-A947-C936-F7E3-D4E79B744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8C5A5C-E9DF-FBE7-03D1-C474D269A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5BDD77-7B12-C4FE-6731-927485D9F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AED60A-ED59-E9DA-B214-D795FDE7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1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F03C7D-C446-F899-E255-9A0FC4480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83EE01-4704-FA6D-ED4C-671151254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29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6276D9-01B8-6835-8317-2A35DF62F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3A402A-687D-75A7-365E-6690586B4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74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76D70999D9AB499F865F246A972549" ma:contentTypeVersion="13" ma:contentTypeDescription="Create a new document." ma:contentTypeScope="" ma:versionID="f84b69c92497a6a1fdab394362f11150">
  <xsd:schema xmlns:xsd="http://www.w3.org/2001/XMLSchema" xmlns:xs="http://www.w3.org/2001/XMLSchema" xmlns:p="http://schemas.microsoft.com/office/2006/metadata/properties" xmlns:ns2="2ea40d86-7e00-45dd-ba20-a5fd4c410d8d" xmlns:ns3="b310c16f-2fd4-45df-aedc-ae239e35e650" targetNamespace="http://schemas.microsoft.com/office/2006/metadata/properties" ma:root="true" ma:fieldsID="39de79c0059dcfb20573976216acd0a0" ns2:_="" ns3:_="">
    <xsd:import namespace="2ea40d86-7e00-45dd-ba20-a5fd4c410d8d"/>
    <xsd:import namespace="b310c16f-2fd4-45df-aedc-ae239e35e6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a40d86-7e00-45dd-ba20-a5fd4c410d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be3c27e-1a4b-4c8f-8ffe-1503e614e8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10c16f-2fd4-45df-aedc-ae239e35e6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8882ec1-876b-4c14-ae86-fd20e6d38d3f}" ma:internalName="TaxCatchAll" ma:showField="CatchAllData" ma:web="b310c16f-2fd4-45df-aedc-ae239e35e6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a40d86-7e00-45dd-ba20-a5fd4c410d8d">
      <Terms xmlns="http://schemas.microsoft.com/office/infopath/2007/PartnerControls"/>
    </lcf76f155ced4ddcb4097134ff3c332f>
    <TaxCatchAll xmlns="b310c16f-2fd4-45df-aedc-ae239e35e65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7BB97A-7BAD-46EB-B2B0-F6E3542D4D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a40d86-7e00-45dd-ba20-a5fd4c410d8d"/>
    <ds:schemaRef ds:uri="b310c16f-2fd4-45df-aedc-ae239e35e6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91F5F0-EB9C-4CC8-AD64-873B46B80B34}">
  <ds:schemaRefs>
    <ds:schemaRef ds:uri="http://schemas.microsoft.com/office/2006/metadata/properties"/>
    <ds:schemaRef ds:uri="http://schemas.microsoft.com/office/infopath/2007/PartnerControls"/>
    <ds:schemaRef ds:uri="2ea40d86-7e00-45dd-ba20-a5fd4c410d8d"/>
    <ds:schemaRef ds:uri="b310c16f-2fd4-45df-aedc-ae239e35e650"/>
  </ds:schemaRefs>
</ds:datastoreItem>
</file>

<file path=customXml/itemProps3.xml><?xml version="1.0" encoding="utf-8"?>
<ds:datastoreItem xmlns:ds="http://schemas.openxmlformats.org/officeDocument/2006/customXml" ds:itemID="{84C9ADFA-EDF4-49FB-AC91-E1247924D9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19</cp:revision>
  <dcterms:created xsi:type="dcterms:W3CDTF">2013-07-15T20:26:40Z</dcterms:created>
  <dcterms:modified xsi:type="dcterms:W3CDTF">2026-09-28T19:51:20Z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0x0101006A76D70999D9AB499F865F246A972549</vt:lpwstr>
  </property>
  <property fmtid="{D5CDD505-2E9C-101B-9397-08002B2CF9AE}" pid="3" name="MediaServiceImageTags">
    <vt:lpwstr/>
  </property>
</Properties>
</file>